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46B93-D3CD-455F-AC99-7AAFA714F0FA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8B86C-57E8-4836-9C86-21D23862D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00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22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8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6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6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7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0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8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6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A290B-1B8D-4F4B-AD02-AE426C15E69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9BFD3-73E4-494A-9EC1-7D6EB3197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2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3" y="-76200"/>
            <a:ext cx="9154683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676400"/>
          </a:xfrm>
        </p:spPr>
        <p:txBody>
          <a:bodyPr>
            <a:noAutofit/>
          </a:bodyPr>
          <a:lstStyle/>
          <a:p>
            <a:r>
              <a:rPr lang="zh-TW" altLang="en-US" sz="5400" b="1" dirty="0" smtClean="0">
                <a:solidFill>
                  <a:schemeClr val="bg1"/>
                </a:solidFill>
              </a:rPr>
              <a:t>神真美好   神真美好</a:t>
            </a:r>
            <a:br>
              <a:rPr lang="zh-TW" altLang="en-US" sz="5400" b="1" dirty="0" smtClean="0">
                <a:solidFill>
                  <a:schemeClr val="bg1"/>
                </a:solidFill>
              </a:rPr>
            </a:br>
            <a:r>
              <a:rPr lang="zh-TW" altLang="en-US" sz="5400" b="1" dirty="0" smtClean="0">
                <a:solidFill>
                  <a:schemeClr val="bg1"/>
                </a:solidFill>
              </a:rPr>
              <a:t>神真美好   祂對我真好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85344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God is so good   God is so good</a:t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God is so good   He’s so good to me</a:t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 smtClean="0">
                <a:solidFill>
                  <a:srgbClr val="00B050"/>
                </a:solidFill>
                <a:latin typeface="+mn-ea"/>
              </a:rPr>
              <a:t>神真美好</a:t>
            </a:r>
            <a:r>
              <a:rPr lang="en-US" altLang="zh-TW" sz="28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zh-TW" sz="2800" b="1" dirty="0" smtClean="0">
                <a:solidFill>
                  <a:srgbClr val="00B050"/>
                </a:solidFill>
                <a:latin typeface="+mn-ea"/>
              </a:rPr>
              <a:t>  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God is so good                                       </a:t>
            </a:r>
            <a:r>
              <a:rPr lang="en-US" altLang="zh-TW" b="1" dirty="0" smtClean="0">
                <a:solidFill>
                  <a:schemeClr val="bg1"/>
                </a:solidFill>
              </a:rPr>
              <a:t>S97 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172200" y="6356350"/>
            <a:ext cx="2895600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God is so good 1/4</a:t>
            </a:r>
            <a:endParaRPr lang="en-US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2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3" y="-76200"/>
            <a:ext cx="9154683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676400"/>
          </a:xfrm>
        </p:spPr>
        <p:txBody>
          <a:bodyPr>
            <a:noAutofit/>
          </a:bodyPr>
          <a:lstStyle/>
          <a:p>
            <a:r>
              <a:rPr lang="zh-TW" altLang="en-US" sz="5400" b="1" dirty="0" smtClean="0">
                <a:solidFill>
                  <a:schemeClr val="bg1"/>
                </a:solidFill>
              </a:rPr>
              <a:t>祂看顧我   祂看顧我</a:t>
            </a:r>
            <a:br>
              <a:rPr lang="zh-TW" altLang="en-US" sz="5400" b="1" dirty="0" smtClean="0">
                <a:solidFill>
                  <a:schemeClr val="bg1"/>
                </a:solidFill>
              </a:rPr>
            </a:br>
            <a:r>
              <a:rPr lang="zh-TW" altLang="en-US" sz="5400" b="1" dirty="0" smtClean="0">
                <a:solidFill>
                  <a:schemeClr val="bg1"/>
                </a:solidFill>
              </a:rPr>
              <a:t>祂看顧我   每日看顧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85344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He cares for me   He cares for me </a:t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He cares for me   He’s so good to me</a:t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 smtClean="0">
                <a:solidFill>
                  <a:srgbClr val="00B050"/>
                </a:solidFill>
                <a:latin typeface="+mn-ea"/>
              </a:rPr>
              <a:t>神真美好</a:t>
            </a:r>
            <a:r>
              <a:rPr lang="en-US" altLang="zh-TW" sz="28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zh-TW" sz="2800" b="1" dirty="0" smtClean="0">
                <a:solidFill>
                  <a:srgbClr val="00B050"/>
                </a:solidFill>
                <a:latin typeface="+mn-ea"/>
              </a:rPr>
              <a:t>  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God is so good                                       </a:t>
            </a:r>
            <a:r>
              <a:rPr lang="en-US" altLang="zh-TW" b="1" dirty="0" smtClean="0">
                <a:solidFill>
                  <a:schemeClr val="bg1"/>
                </a:solidFill>
              </a:rPr>
              <a:t>S97 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172200" y="6356350"/>
            <a:ext cx="2895600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God is so good 2/4</a:t>
            </a:r>
            <a:endParaRPr lang="en-US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61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3" y="-76200"/>
            <a:ext cx="9154683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676400"/>
          </a:xfrm>
        </p:spPr>
        <p:txBody>
          <a:bodyPr>
            <a:noAutofit/>
          </a:bodyPr>
          <a:lstStyle/>
          <a:p>
            <a:r>
              <a:rPr lang="zh-TW" altLang="en-US" sz="5400" b="1" dirty="0" smtClean="0">
                <a:solidFill>
                  <a:schemeClr val="bg1"/>
                </a:solidFill>
              </a:rPr>
              <a:t>我順服祂   我順服祂</a:t>
            </a:r>
            <a:br>
              <a:rPr lang="zh-TW" altLang="en-US" sz="5400" b="1" dirty="0" smtClean="0">
                <a:solidFill>
                  <a:schemeClr val="bg1"/>
                </a:solidFill>
              </a:rPr>
            </a:br>
            <a:r>
              <a:rPr lang="zh-TW" altLang="en-US" sz="5400" b="1" dirty="0" smtClean="0">
                <a:solidFill>
                  <a:schemeClr val="bg1"/>
                </a:solidFill>
              </a:rPr>
              <a:t>我順服祂   每日順服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8534400" cy="1752600"/>
          </a:xfrm>
        </p:spPr>
        <p:txBody>
          <a:bodyPr>
            <a:normAutofit fontScale="62500" lnSpcReduction="20000"/>
          </a:bodyPr>
          <a:lstStyle/>
          <a:p>
            <a:r>
              <a:rPr lang="en-US" sz="6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 obey Him   I obey Him </a:t>
            </a:r>
            <a:br>
              <a:rPr lang="en-US" sz="6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 obey Him    I obey Him everyday</a:t>
            </a:r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 smtClean="0">
                <a:solidFill>
                  <a:srgbClr val="00B050"/>
                </a:solidFill>
                <a:latin typeface="+mn-ea"/>
              </a:rPr>
              <a:t>神真美好</a:t>
            </a:r>
            <a:r>
              <a:rPr lang="en-US" altLang="zh-TW" sz="28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zh-TW" sz="2800" b="1" dirty="0" smtClean="0">
                <a:solidFill>
                  <a:srgbClr val="00B050"/>
                </a:solidFill>
                <a:latin typeface="+mn-ea"/>
              </a:rPr>
              <a:t>  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God is so good                                       </a:t>
            </a:r>
            <a:r>
              <a:rPr lang="en-US" altLang="zh-TW" b="1" dirty="0" smtClean="0">
                <a:solidFill>
                  <a:schemeClr val="bg1"/>
                </a:solidFill>
              </a:rPr>
              <a:t>S97 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172200" y="6356350"/>
            <a:ext cx="2895600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God is so good 3/4</a:t>
            </a:r>
            <a:endParaRPr lang="en-US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61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3" y="-76200"/>
            <a:ext cx="9154683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676400"/>
          </a:xfrm>
        </p:spPr>
        <p:txBody>
          <a:bodyPr>
            <a:noAutofit/>
          </a:bodyPr>
          <a:lstStyle/>
          <a:p>
            <a:r>
              <a:rPr lang="zh-TW" altLang="en-US" sz="5400" b="1" dirty="0" smtClean="0">
                <a:solidFill>
                  <a:schemeClr val="bg1"/>
                </a:solidFill>
              </a:rPr>
              <a:t>祂真愛我    祂真愛我</a:t>
            </a:r>
            <a:br>
              <a:rPr lang="zh-TW" altLang="en-US" sz="5400" b="1" dirty="0" smtClean="0">
                <a:solidFill>
                  <a:schemeClr val="bg1"/>
                </a:solidFill>
              </a:rPr>
            </a:br>
            <a:r>
              <a:rPr lang="zh-TW" altLang="en-US" sz="5400" b="1" dirty="0" smtClean="0">
                <a:solidFill>
                  <a:schemeClr val="bg1"/>
                </a:solidFill>
              </a:rPr>
              <a:t>祂真愛我    祂真是愛我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85344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He loves me so   He loves me so </a:t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He loves me so   He’s so good to me</a:t>
            </a:r>
            <a:br>
              <a:rPr lang="en-US" sz="7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800" b="1" dirty="0" smtClean="0">
                <a:solidFill>
                  <a:srgbClr val="00B050"/>
                </a:solidFill>
                <a:latin typeface="+mn-ea"/>
              </a:rPr>
              <a:t>神真美好</a:t>
            </a:r>
            <a:r>
              <a:rPr lang="en-US" altLang="zh-TW" sz="28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zh-TW" sz="2800" b="1" dirty="0" smtClean="0">
                <a:solidFill>
                  <a:srgbClr val="00B050"/>
                </a:solidFill>
                <a:latin typeface="+mn-ea"/>
              </a:rPr>
              <a:t>  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God is so good                                       </a:t>
            </a:r>
            <a:r>
              <a:rPr lang="en-US" altLang="zh-TW" b="1" dirty="0" smtClean="0">
                <a:solidFill>
                  <a:schemeClr val="bg1"/>
                </a:solidFill>
              </a:rPr>
              <a:t>S97 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172200" y="6356350"/>
            <a:ext cx="2895600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God is so good 4/4</a:t>
            </a:r>
            <a:endParaRPr lang="en-US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61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118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神真美好   神真美好 神真美好   祂對我真好</vt:lpstr>
      <vt:lpstr>祂看顧我   祂看顧我 祂看顧我   每日看顧</vt:lpstr>
      <vt:lpstr>我順服祂   我順服祂 我順服祂   每日順服</vt:lpstr>
      <vt:lpstr>祂真愛我    祂真愛我 祂真愛我    祂真是愛我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神真美好，神真美好， 神真美好，祂對我真好。</dc:title>
  <dc:creator>Li, Eva</dc:creator>
  <cp:lastModifiedBy>Li, Eva</cp:lastModifiedBy>
  <cp:revision>21</cp:revision>
  <dcterms:created xsi:type="dcterms:W3CDTF">2012-06-22T13:30:29Z</dcterms:created>
  <dcterms:modified xsi:type="dcterms:W3CDTF">2012-06-25T18:00:50Z</dcterms:modified>
</cp:coreProperties>
</file>